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0" r:id="rId1"/>
  </p:sldMasterIdLst>
  <p:notesMasterIdLst>
    <p:notesMasterId r:id="rId4"/>
  </p:notesMasterIdLst>
  <p:sldIdLst>
    <p:sldId id="354" r:id="rId2"/>
    <p:sldId id="352" r:id="rId3"/>
  </p:sldIdLst>
  <p:sldSz cx="9144000" cy="5143500" type="screen16x9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6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8246E"/>
    <a:srgbClr val="009900"/>
    <a:srgbClr val="006600"/>
    <a:srgbClr val="008000"/>
    <a:srgbClr val="5DFFA6"/>
    <a:srgbClr val="B2C7E0"/>
    <a:srgbClr val="DBE7C3"/>
    <a:srgbClr val="00B8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6404" autoAdjust="0"/>
  </p:normalViewPr>
  <p:slideViewPr>
    <p:cSldViewPr>
      <p:cViewPr varScale="1">
        <p:scale>
          <a:sx n="152" d="100"/>
          <a:sy n="152" d="100"/>
        </p:scale>
        <p:origin x="444" y="138"/>
      </p:cViewPr>
      <p:guideLst>
        <p:guide orient="horz" pos="2160"/>
        <p:guide pos="2880"/>
        <p:guide orient="horz" pos="16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5" y="2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8" y="2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8046F2-944B-4F90-BD18-F60E57C1B3F9}" type="datetimeFigureOut">
              <a:rPr lang="ru-RU" smtClean="0"/>
              <a:t>24.05.2021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5" y="9428586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8" y="9428586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6CA857-7694-4636-8871-A9C2DD9E79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30199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79353-59B3-41D4-A1A9-DC36E0CFDD13}" type="datetime1">
              <a:rPr lang="ru-RU" smtClean="0"/>
              <a:t>24.05.2021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14584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A0A5D-9805-43FA-9255-6400C57A3AC5}" type="datetime1">
              <a:rPr lang="ru-RU" smtClean="0"/>
              <a:t>24.05.2021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91648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5774A-4755-4C13-96F3-4FC371D4284E}" type="datetime1">
              <a:rPr lang="ru-RU" smtClean="0"/>
              <a:t>24.05.2021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22462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D3466-641E-44E7-9A05-B89B6B0207ED}" type="datetime1">
              <a:rPr lang="ru-RU" smtClean="0"/>
              <a:t>24.05.2021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26079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EFC2D-38A6-4D8B-8B37-4B7EC6CF721F}" type="datetime1">
              <a:rPr lang="ru-RU" smtClean="0"/>
              <a:t>24.05.2021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64642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E3D3D-E080-4E59-8BE3-528D038019C5}" type="datetime1">
              <a:rPr lang="ru-RU" smtClean="0"/>
              <a:t>24.05.2021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10659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0920C-B0CF-4CB3-A3D4-8DD2C3948F8A}" type="datetime1">
              <a:rPr lang="ru-RU" smtClean="0"/>
              <a:t>24.05.2021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43044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7A621-1EA3-4D43-B93C-E3EAB5876F0E}" type="datetime1">
              <a:rPr lang="ru-RU" smtClean="0"/>
              <a:t>24.05.2021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50600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271C5-520E-4302-A0B1-440D127E6EE5}" type="datetime1">
              <a:rPr lang="ru-RU" smtClean="0"/>
              <a:t>24.05.2021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91406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692BE-808A-414F-AD5F-AEE5D3A9CEA8}" type="datetime1">
              <a:rPr lang="ru-RU" smtClean="0"/>
              <a:t>24.05.2021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09963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358C6-E46C-428F-ABEE-3593A2D07975}" type="datetime1">
              <a:rPr lang="ru-RU" smtClean="0"/>
              <a:t>24.05.2021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0420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05978"/>
            <a:ext cx="807524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11560" y="1200151"/>
            <a:ext cx="807524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1156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E867B1-6445-4213-9600-44A6D43D5580}" type="datetime1">
              <a:rPr lang="ru-RU" smtClean="0"/>
              <a:t>24.05.2021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10400" y="105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81463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</a:t>
            </a:fld>
            <a:endParaRPr lang="ru-RU"/>
          </a:p>
        </p:txBody>
      </p:sp>
      <p:sp>
        <p:nvSpPr>
          <p:cNvPr id="9" name="Объект 3"/>
          <p:cNvSpPr txBox="1">
            <a:spLocks/>
          </p:cNvSpPr>
          <p:nvPr/>
        </p:nvSpPr>
        <p:spPr>
          <a:xfrm>
            <a:off x="5436096" y="767898"/>
            <a:ext cx="2962672" cy="16596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8697353"/>
              </p:ext>
            </p:extLst>
          </p:nvPr>
        </p:nvGraphicFramePr>
        <p:xfrm>
          <a:off x="1115616" y="856033"/>
          <a:ext cx="7416825" cy="37319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72275">
                  <a:extLst>
                    <a:ext uri="{9D8B030D-6E8A-4147-A177-3AD203B41FA5}">
                      <a16:colId xmlns:a16="http://schemas.microsoft.com/office/drawing/2014/main" val="3942573181"/>
                    </a:ext>
                  </a:extLst>
                </a:gridCol>
                <a:gridCol w="2472275">
                  <a:extLst>
                    <a:ext uri="{9D8B030D-6E8A-4147-A177-3AD203B41FA5}">
                      <a16:colId xmlns:a16="http://schemas.microsoft.com/office/drawing/2014/main" val="3292023358"/>
                    </a:ext>
                  </a:extLst>
                </a:gridCol>
                <a:gridCol w="2472275">
                  <a:extLst>
                    <a:ext uri="{9D8B030D-6E8A-4147-A177-3AD203B41FA5}">
                      <a16:colId xmlns:a16="http://schemas.microsoft.com/office/drawing/2014/main" val="1467201101"/>
                    </a:ext>
                  </a:extLst>
                </a:gridCol>
              </a:tblGrid>
              <a:tr h="93298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3521896"/>
                  </a:ext>
                </a:extLst>
              </a:tr>
              <a:tr h="93298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725888"/>
                  </a:ext>
                </a:extLst>
              </a:tr>
              <a:tr h="93298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2212867"/>
                  </a:ext>
                </a:extLst>
              </a:tr>
              <a:tr h="93298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9892489"/>
                  </a:ext>
                </a:extLst>
              </a:tr>
            </a:tbl>
          </a:graphicData>
        </a:graphic>
      </p:graphicFrame>
      <p:pic>
        <p:nvPicPr>
          <p:cNvPr id="16" name="Рисунок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4468" y="-24504"/>
            <a:ext cx="2067638" cy="90205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8456" y="307311"/>
            <a:ext cx="6398840" cy="349548"/>
          </a:xfrm>
        </p:spPr>
        <p:txBody>
          <a:bodyPr>
            <a:normAutofit fontScale="90000"/>
          </a:bodyPr>
          <a:lstStyle/>
          <a:p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ФОТОРЕПОРТАЖ </a:t>
            </a:r>
            <a:b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МАДОУ «Детский сад №332 комбинированного вида» Советского района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г.Казани</a:t>
            </a: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718" r="5301" b="24800"/>
          <a:stretch/>
        </p:blipFill>
        <p:spPr>
          <a:xfrm>
            <a:off x="6098968" y="1059582"/>
            <a:ext cx="2361464" cy="1478986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792"/>
          <a:stretch/>
        </p:blipFill>
        <p:spPr>
          <a:xfrm>
            <a:off x="6116418" y="2859782"/>
            <a:ext cx="2344013" cy="165618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923906"/>
            <a:ext cx="2293136" cy="171985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8305" y="2808312"/>
            <a:ext cx="2276872" cy="170765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5412" y="923906"/>
            <a:ext cx="2293136" cy="171985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5412" y="2800818"/>
            <a:ext cx="2293136" cy="1719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6013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3381" y="34686"/>
            <a:ext cx="2067638" cy="90205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699094"/>
            <a:ext cx="7499175" cy="654241"/>
          </a:xfrm>
        </p:spPr>
        <p:txBody>
          <a:bodyPr>
            <a:noAutofit/>
          </a:bodyPr>
          <a:lstStyle/>
          <a:p>
            <a:pPr algn="ctr"/>
            <a:r>
              <a:rPr lang="tt-RU" dirty="0">
                <a:solidFill>
                  <a:srgbClr val="FF0000"/>
                </a:solidFill>
              </a:rPr>
              <a:t>День Победы</a:t>
            </a:r>
            <a:endParaRPr lang="ru-RU" sz="1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</a:t>
            </a:fld>
            <a:endParaRPr lang="ru-RU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663515" y="159640"/>
            <a:ext cx="6480720" cy="4144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560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МАДОУ </a:t>
            </a:r>
            <a:r>
              <a:rPr lang="ru-RU" sz="5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«Детский сад №332 комбинированного вида» Советского района </a:t>
            </a:r>
            <a:r>
              <a:rPr lang="ru-RU" sz="5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г.Казани</a:t>
            </a:r>
            <a:endParaRPr lang="ru-RU" sz="5600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Выноска-облако 8"/>
          <p:cNvSpPr/>
          <p:nvPr/>
        </p:nvSpPr>
        <p:spPr>
          <a:xfrm>
            <a:off x="3347864" y="1438052"/>
            <a:ext cx="3010700" cy="1930849"/>
          </a:xfrm>
          <a:prstGeom prst="cloudCallout">
            <a:avLst>
              <a:gd name="adj1" fmla="val -14932"/>
              <a:gd name="adj2" fmla="val 47989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3720986" y="1603257"/>
            <a:ext cx="2264456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Воспитанники подготовительных групп организовали концерт для ветеранов микрорайона Танкодром в честь празднования 76 годовщины ВОВ</a:t>
            </a:r>
            <a:endParaRPr lang="ru-RU" sz="1400" b="1" i="1" dirty="0"/>
          </a:p>
        </p:txBody>
      </p:sp>
      <p:sp>
        <p:nvSpPr>
          <p:cNvPr id="17" name="TextBox 16"/>
          <p:cNvSpPr txBox="1"/>
          <p:nvPr/>
        </p:nvSpPr>
        <p:spPr>
          <a:xfrm>
            <a:off x="7292888" y="1822232"/>
            <a:ext cx="13424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фото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05" b="6052"/>
          <a:stretch/>
        </p:blipFill>
        <p:spPr>
          <a:xfrm>
            <a:off x="3818942" y="3514737"/>
            <a:ext cx="2068543" cy="158417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0912" y="3234884"/>
            <a:ext cx="1267412" cy="168988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8103" y="3216443"/>
            <a:ext cx="1202068" cy="1602757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515" y="1203598"/>
            <a:ext cx="2375324" cy="1781493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9057" y="1222802"/>
            <a:ext cx="2276872" cy="1707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355019"/>
      </p:ext>
    </p:extLst>
  </p:cSld>
  <p:clrMapOvr>
    <a:masterClrMapping/>
  </p:clrMapOvr>
</p:sld>
</file>

<file path=ppt/theme/theme1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3310</TotalTime>
  <Words>33</Words>
  <Application>Microsoft Office PowerPoint</Application>
  <PresentationFormat>Экран (16:9)</PresentationFormat>
  <Paragraphs>7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6" baseType="lpstr">
      <vt:lpstr>Arial</vt:lpstr>
      <vt:lpstr>Calibri</vt:lpstr>
      <vt:lpstr>Times New Roman</vt:lpstr>
      <vt:lpstr>2_Тема Office</vt:lpstr>
      <vt:lpstr>ФОТОРЕПОРТАЖ  МАДОУ «Детский сад №332 комбинированного вида» Советского района г.Казани</vt:lpstr>
      <vt:lpstr>День Победы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Ковалева Валерия Юрьевна</dc:creator>
  <cp:lastModifiedBy>User</cp:lastModifiedBy>
  <cp:revision>419</cp:revision>
  <cp:lastPrinted>2021-02-04T07:26:50Z</cp:lastPrinted>
  <dcterms:created xsi:type="dcterms:W3CDTF">2015-10-13T08:15:21Z</dcterms:created>
  <dcterms:modified xsi:type="dcterms:W3CDTF">2021-05-24T10:15:51Z</dcterms:modified>
</cp:coreProperties>
</file>